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96"/>
  </p:normalViewPr>
  <p:slideViewPr>
    <p:cSldViewPr snapToGrid="0">
      <p:cViewPr varScale="1">
        <p:scale>
          <a:sx n="106" d="100"/>
          <a:sy n="106" d="100"/>
        </p:scale>
        <p:origin x="17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_空白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832"/>
            <a:ext cx="7772400" cy="13716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133056"/>
            <a:ext cx="7010400" cy="1600200"/>
          </a:xfrm>
        </p:spPr>
        <p:txBody>
          <a:bodyPr/>
          <a:lstStyle>
            <a:lvl1pPr marL="0" indent="0" algn="ctr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6025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9881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6840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60039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60039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71256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2269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81105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4391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9503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2615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8543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3287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01008"/>
            <a:ext cx="7010400" cy="1600200"/>
          </a:xfrm>
        </p:spPr>
        <p:txBody>
          <a:bodyPr/>
          <a:lstStyle>
            <a:lvl1pPr marL="0" indent="0" algn="l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188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8153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41438"/>
            <a:ext cx="800100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lvl="1"/>
            <a:r>
              <a:rPr lang="zh-CN" altLang="en-US" dirty="0"/>
              <a:t>第二级</a:t>
            </a:r>
            <a:endParaRPr lang="en-US" altLang="zh-CN" dirty="0"/>
          </a:p>
          <a:p>
            <a:pPr lvl="2"/>
            <a:r>
              <a:rPr lang="zh-CN" altLang="en-US" dirty="0"/>
              <a:t>第三级</a:t>
            </a:r>
            <a:endParaRPr lang="en-US" altLang="zh-CN" dirty="0"/>
          </a:p>
          <a:p>
            <a:pPr lvl="3"/>
            <a:r>
              <a:rPr lang="zh-CN" altLang="en-US" dirty="0"/>
              <a:t>第四级</a:t>
            </a:r>
            <a:endParaRPr lang="en-US" altLang="zh-CN" dirty="0"/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66738" y="1119189"/>
            <a:ext cx="7958137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D132D6C0-C5B3-401A-9AE6-BDD6444BD593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75" y="6624638"/>
            <a:ext cx="1952625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39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charset="0"/>
        <a:buChar char="o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charset="0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ü"/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25511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30083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655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9227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s231n.github.io/assignments2024/assignment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ustcdia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8021548" cy="1371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CN" altLang="en-US" dirty="0"/>
              <a:t>第</a:t>
            </a:r>
            <a:r>
              <a:rPr lang="en-US" altLang="zh-CN" dirty="0"/>
              <a:t>2</a:t>
            </a:r>
            <a:r>
              <a:rPr lang="zh-CN" altLang="en-US" dirty="0"/>
              <a:t>次作业：</a:t>
            </a:r>
            <a:br>
              <a:rPr lang="en-US" altLang="zh-CN" dirty="0"/>
            </a:br>
            <a:r>
              <a:rPr lang="zh-CN" altLang="en-US" dirty="0"/>
              <a:t>基于卷积神经网络的图像分类</a:t>
            </a:r>
          </a:p>
        </p:txBody>
      </p:sp>
    </p:spTree>
    <p:extLst>
      <p:ext uri="{BB962C8B-B14F-4D97-AF65-F5344CB8AC3E}">
        <p14:creationId xmlns:p14="http://schemas.microsoft.com/office/powerpoint/2010/main" val="19608462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任务说明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44818" y="1353630"/>
            <a:ext cx="8699182" cy="522888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dirty="0"/>
              <a:t>搭建一个简单卷积神经网络，实现图像分类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分别完成构成卷积神经网络的主要网络层的前向、后向计算操作，包括：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卷积、激活函数、汇聚、全连接及损失函数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搭建一个简单的卷积神经网络，其主要结构为</a:t>
            </a:r>
            <a:endParaRPr lang="en-US" altLang="zh-CN" dirty="0"/>
          </a:p>
          <a:p>
            <a:pPr marL="471487" lvl="1" indent="0">
              <a:spcAft>
                <a:spcPts val="600"/>
              </a:spcAft>
              <a:buNone/>
            </a:pPr>
            <a:endParaRPr lang="en-US" altLang="zh-CN" sz="1000" dirty="0"/>
          </a:p>
          <a:p>
            <a:pPr marL="471487" lvl="1" indent="0">
              <a:spcAft>
                <a:spcPts val="600"/>
              </a:spcAft>
              <a:buNone/>
            </a:pPr>
            <a:r>
              <a:rPr lang="en-US" altLang="zh-CN" dirty="0"/>
              <a:t>{conv - </a:t>
            </a:r>
            <a:r>
              <a:rPr lang="en-US" altLang="zh-CN" dirty="0" err="1"/>
              <a:t>relu</a:t>
            </a:r>
            <a:r>
              <a:rPr lang="en-US" altLang="zh-CN" dirty="0"/>
              <a:t>} x M - 2x2 max pool - {affine - </a:t>
            </a:r>
            <a:r>
              <a:rPr lang="en-US" altLang="zh-CN" dirty="0" err="1"/>
              <a:t>relu</a:t>
            </a:r>
            <a:r>
              <a:rPr lang="en-US" altLang="zh-CN" dirty="0"/>
              <a:t>} x (L-1) - affine – </a:t>
            </a:r>
            <a:r>
              <a:rPr lang="en-US" altLang="zh-CN" dirty="0" err="1"/>
              <a:t>softmax</a:t>
            </a:r>
            <a:endParaRPr lang="en-US" altLang="zh-CN" dirty="0"/>
          </a:p>
          <a:p>
            <a:pPr marL="471487" lvl="1" indent="0">
              <a:spcAft>
                <a:spcPts val="600"/>
              </a:spcAft>
              <a:buNone/>
            </a:pPr>
            <a:endParaRPr lang="en-US" altLang="zh-CN" sz="1000" dirty="0"/>
          </a:p>
          <a:p>
            <a:pPr marL="471487" lvl="1" indent="0">
              <a:spcAft>
                <a:spcPts val="600"/>
              </a:spcAft>
              <a:buNone/>
            </a:pPr>
            <a:r>
              <a:rPr lang="zh-CN" altLang="en-US" dirty="0"/>
              <a:t>其中，</a:t>
            </a:r>
            <a:r>
              <a:rPr lang="en-US" altLang="zh-CN" dirty="0"/>
              <a:t> {conv - </a:t>
            </a:r>
            <a:r>
              <a:rPr lang="en-US" altLang="zh-CN" dirty="0" err="1"/>
              <a:t>relu</a:t>
            </a:r>
            <a:r>
              <a:rPr lang="en-US" altLang="zh-CN" dirty="0"/>
              <a:t>} </a:t>
            </a:r>
            <a:r>
              <a:rPr lang="zh-CN" altLang="en-US" dirty="0"/>
              <a:t>有</a:t>
            </a:r>
            <a:r>
              <a:rPr lang="en-US" altLang="zh-CN" dirty="0"/>
              <a:t>M</a:t>
            </a:r>
            <a:r>
              <a:rPr lang="zh-CN" altLang="en-US" dirty="0"/>
              <a:t>个，</a:t>
            </a:r>
            <a:r>
              <a:rPr lang="en-US" altLang="zh-CN" dirty="0"/>
              <a:t> {affine - </a:t>
            </a:r>
            <a:r>
              <a:rPr lang="en-US" altLang="zh-CN" dirty="0" err="1"/>
              <a:t>relu</a:t>
            </a:r>
            <a:r>
              <a:rPr lang="en-US" altLang="zh-CN" dirty="0"/>
              <a:t>} </a:t>
            </a:r>
            <a:r>
              <a:rPr lang="zh-CN" altLang="en-US" dirty="0"/>
              <a:t>有</a:t>
            </a:r>
            <a:r>
              <a:rPr lang="en-US" altLang="zh-CN" dirty="0"/>
              <a:t>L-1</a:t>
            </a:r>
            <a:r>
              <a:rPr lang="zh-CN" altLang="en-US" dirty="0"/>
              <a:t>个，整个网络为</a:t>
            </a:r>
            <a:r>
              <a:rPr lang="en-US" altLang="zh-CN" dirty="0"/>
              <a:t>M+L</a:t>
            </a:r>
            <a:r>
              <a:rPr lang="zh-CN" altLang="en-US" dirty="0"/>
              <a:t>层，</a:t>
            </a:r>
            <a:r>
              <a:rPr lang="en-US" altLang="zh-CN" dirty="0"/>
              <a:t>M</a:t>
            </a:r>
            <a:r>
              <a:rPr lang="zh-CN" altLang="en-US" dirty="0"/>
              <a:t>和</a:t>
            </a:r>
            <a:r>
              <a:rPr lang="en-US" altLang="zh-CN" dirty="0"/>
              <a:t>L</a:t>
            </a:r>
            <a:r>
              <a:rPr lang="zh-CN" altLang="en-US" dirty="0"/>
              <a:t>可任意变化。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021239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任务说明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训练搭建的简单卷积神经网络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尝试调整网络结构参数，提高分类准确率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调整卷积层、全连接层数量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调整卷积核大小、数量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调整全连接层神经元数量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调整学习率等其他网络训练超参数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180997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任务说明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具体作业流程及要求见</a:t>
            </a:r>
            <a:r>
              <a:rPr lang="en-US" altLang="zh-CN" dirty="0" err="1"/>
              <a:t>SimpleConvNet.ipynb</a:t>
            </a:r>
            <a:br>
              <a:rPr lang="en-US" altLang="zh-CN" dirty="0"/>
            </a:br>
            <a:r>
              <a:rPr lang="zh-CN" altLang="en-US" dirty="0"/>
              <a:t>链接：</a:t>
            </a:r>
            <a:r>
              <a:rPr lang="en-US" altLang="zh-CN" u="sng" dirty="0"/>
              <a:t>https://rec.ustc.edu.cn/share/e9fe7640-4b45-11f0-8818-999c3b68bfa4</a:t>
            </a:r>
          </a:p>
          <a:p>
            <a:r>
              <a:rPr lang="zh-CN" altLang="en-US" dirty="0"/>
              <a:t>可利用</a:t>
            </a:r>
            <a:r>
              <a:rPr lang="en-US" altLang="zh-CN" dirty="0"/>
              <a:t>Google </a:t>
            </a:r>
            <a:r>
              <a:rPr lang="en-US" altLang="zh-CN" dirty="0" err="1"/>
              <a:t>Colab</a:t>
            </a:r>
            <a:r>
              <a:rPr lang="zh-CN" altLang="en-US" dirty="0"/>
              <a:t>平台进行实验，也可用本地服务器完成</a:t>
            </a:r>
            <a:endParaRPr lang="en-US" altLang="zh-CN" dirty="0"/>
          </a:p>
          <a:p>
            <a:r>
              <a:rPr lang="en-US" altLang="zh-CN" dirty="0" err="1"/>
              <a:t>Colab</a:t>
            </a:r>
            <a:r>
              <a:rPr lang="zh-CN" altLang="en-US" dirty="0"/>
              <a:t>使用方法可参考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</a:t>
            </a:r>
            <a:r>
              <a:rPr lang="en-US" altLang="zh-CN" dirty="0">
                <a:hlinkClick r:id="rId2"/>
              </a:rPr>
              <a:t>https://cs231n.github.io/assignments2024/assignment1/</a:t>
            </a:r>
            <a:endParaRPr lang="en-US" altLang="zh-CN" dirty="0"/>
          </a:p>
          <a:p>
            <a:r>
              <a:rPr lang="en-US" altLang="en-US" dirty="0"/>
              <a:t>CIFAR-10 </a:t>
            </a:r>
            <a:r>
              <a:rPr lang="zh-CN" altLang="en-US" dirty="0"/>
              <a:t>数据集已存在</a:t>
            </a:r>
            <a:r>
              <a:rPr lang="en-US" altLang="zh-CN" dirty="0"/>
              <a:t>cs231n/datasets</a:t>
            </a:r>
            <a:r>
              <a:rPr lang="zh-CN" altLang="en-US" dirty="0"/>
              <a:t>目录下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24270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提交时间和方式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提交截止时间：</a:t>
                </a:r>
                <a:r>
                  <a:rPr lang="en-US" altLang="zh-CN" dirty="0"/>
                  <a:t>2025</a:t>
                </a:r>
                <a:r>
                  <a:rPr lang="zh-CN" altLang="en-US" dirty="0"/>
                  <a:t>年</a:t>
                </a:r>
                <a:r>
                  <a:rPr lang="en-US" altLang="zh-CN" dirty="0"/>
                  <a:t>7</a:t>
                </a:r>
                <a:r>
                  <a:rPr lang="zh-CN" altLang="en-US" dirty="0"/>
                  <a:t>月</a:t>
                </a:r>
                <a:r>
                  <a:rPr lang="en-US" altLang="zh-CN" dirty="0"/>
                  <a:t>6</a:t>
                </a:r>
                <a:r>
                  <a:rPr lang="zh-CN" altLang="en-US"/>
                  <a:t>日</a:t>
                </a:r>
                <a:r>
                  <a:rPr lang="zh-CN" altLang="en-US" dirty="0"/>
                  <a:t>晚上</a:t>
                </a:r>
                <a:r>
                  <a:rPr lang="en-US" altLang="zh-CN" dirty="0"/>
                  <a:t>12</a:t>
                </a:r>
                <a:r>
                  <a:rPr lang="zh-CN" altLang="en-US" dirty="0"/>
                  <a:t>点前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提交方式：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将</a:t>
                </a:r>
                <a:r>
                  <a:rPr lang="zh-CN" altLang="en-US" dirty="0">
                    <a:solidFill>
                      <a:srgbClr val="FF0000"/>
                    </a:solidFill>
                  </a:rPr>
                  <a:t>实验报告</a:t>
                </a:r>
                <a:r>
                  <a:rPr lang="zh-CN" altLang="en-US" dirty="0"/>
                  <a:t>和</a:t>
                </a:r>
                <a:r>
                  <a:rPr lang="zh-CN" altLang="en-US" dirty="0">
                    <a:solidFill>
                      <a:srgbClr val="FF0000"/>
                    </a:solidFill>
                  </a:rPr>
                  <a:t>关键代码文件</a:t>
                </a:r>
                <a:r>
                  <a:rPr lang="zh-CN" altLang="en-US" dirty="0"/>
                  <a:t>放到一个文件夹中，生成一个压缩文件，文件名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命名规则为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: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“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DIA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第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2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次作业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_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姓名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_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学号”</a:t>
                </a:r>
                <a:endParaRPr lang="en-US" altLang="zh-CN" b="1" dirty="0"/>
              </a:p>
              <a:p>
                <a:pPr lvl="1"/>
                <a:r>
                  <a:rPr lang="zh-CN" altLang="en-US" dirty="0"/>
                  <a:t>将以上压缩文件发到如下邮箱：</a:t>
                </a:r>
                <a:r>
                  <a:rPr lang="en-US" altLang="zh-CN" dirty="0"/>
                  <a:t> </a:t>
                </a:r>
                <a:r>
                  <a:rPr lang="en-US" altLang="zh-CN" dirty="0">
                    <a:hlinkClick r:id="rId2"/>
                  </a:rPr>
                  <a:t>ustcdia@163.com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r>
                  <a:rPr lang="zh-CN" altLang="en-US" dirty="0"/>
                  <a:t>作业迟交处理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如迟交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/>
                  <a:t>天，本次作业分数乘以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0.9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09" t="-1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79998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TC_Bl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Times New Roman"/>
        <a:ea typeface="黑体"/>
        <a:cs typeface="黑体"/>
      </a:majorFont>
      <a:minorFont>
        <a:latin typeface="Times New Roman"/>
        <a:ea typeface="黑体"/>
        <a:cs typeface="黑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TC_Blue" id="{1804F9FF-AFC8-42F8-BB2A-584494198765}" vid="{61B7C5E0-3706-4D85-A3C2-011B51B262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USTC_Blue</Template>
  <TotalTime>3302</TotalTime>
  <Words>328</Words>
  <Application>Microsoft Office PowerPoint</Application>
  <PresentationFormat>全屏显示(4:3)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Times New Roman</vt:lpstr>
      <vt:lpstr>Verdana</vt:lpstr>
      <vt:lpstr>Wingdings</vt:lpstr>
      <vt:lpstr>USTC_Blue</vt:lpstr>
      <vt:lpstr>第2次作业： 基于卷积神经网络的图像分类</vt:lpstr>
      <vt:lpstr>任务说明</vt:lpstr>
      <vt:lpstr>任务说明</vt:lpstr>
      <vt:lpstr>任务说明</vt:lpstr>
      <vt:lpstr>提交时间和方式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第一次作业</dc:title>
  <dc:creator>Zhou</dc:creator>
  <cp:lastModifiedBy>Fangh</cp:lastModifiedBy>
  <cp:revision>100</cp:revision>
  <dcterms:created xsi:type="dcterms:W3CDTF">2016-10-28T13:04:45Z</dcterms:created>
  <dcterms:modified xsi:type="dcterms:W3CDTF">2025-06-17T06:45:43Z</dcterms:modified>
</cp:coreProperties>
</file>